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853" y="1381458"/>
            <a:ext cx="9529048" cy="409651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853" y="184023"/>
            <a:ext cx="5764435" cy="2121408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853" y="4975765"/>
            <a:ext cx="5764435" cy="212140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853" y="6236208"/>
            <a:ext cx="9529048" cy="33009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3" y="-127159"/>
            <a:ext cx="3471720" cy="153590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774" y="2431161"/>
            <a:ext cx="3081242" cy="1477185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2057" y="-127302"/>
            <a:ext cx="3471720" cy="1536192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9634" y="4756309"/>
            <a:ext cx="4574143" cy="153619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83" y="5739432"/>
            <a:ext cx="3471720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3" y="-127159"/>
            <a:ext cx="3471720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3" y="-127159"/>
            <a:ext cx="3471720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3" y="-127159"/>
            <a:ext cx="14858714" cy="153619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3" y="782526"/>
            <a:ext cx="17313164" cy="523951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3" y="6119765"/>
            <a:ext cx="15580662" cy="27706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7" y="81439"/>
            <a:ext cx="14858714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495" y="1692069"/>
            <a:ext cx="7804833" cy="290707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8" y="7026021"/>
            <a:ext cx="17244870" cy="28895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0" y="3771900"/>
            <a:ext cx="6729984" cy="169164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000" y="4660154"/>
            <a:ext cx="6729984" cy="1700784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113" y="6473809"/>
            <a:ext cx="6729984" cy="17007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3" y="-127159"/>
            <a:ext cx="17375315" cy="10177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mangoboard.net_12073927</dc:creator>
  <cp:lastModifiedBy>mangoboard.net_12073927</cp:lastModifiedBy>
  <cp:revision>1</cp:revision>
  <dcterms:created xsi:type="dcterms:W3CDTF">2021-10-04T11:32:37Z</dcterms:created>
  <dcterms:modified xsi:type="dcterms:W3CDTF">2021-10-04T11:32:37Z</dcterms:modified>
</cp:coreProperties>
</file>